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9" r:id="rId2"/>
    <p:sldId id="290" r:id="rId3"/>
    <p:sldId id="282" r:id="rId4"/>
    <p:sldId id="287" r:id="rId5"/>
    <p:sldId id="286" r:id="rId6"/>
    <p:sldId id="291" r:id="rId7"/>
    <p:sldId id="284" r:id="rId8"/>
    <p:sldId id="292" r:id="rId9"/>
    <p:sldId id="285" r:id="rId10"/>
    <p:sldId id="293" r:id="rId11"/>
    <p:sldId id="295" r:id="rId12"/>
    <p:sldId id="296" r:id="rId13"/>
    <p:sldId id="297" r:id="rId14"/>
    <p:sldId id="283" r:id="rId15"/>
    <p:sldId id="294" r:id="rId16"/>
    <p:sldId id="298" r:id="rId17"/>
    <p:sldId id="29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宋刻本秀楷简体" panose="02000000000000000000" pitchFamily="2" charset="-122"/>
      <p:regular r:id="rId23"/>
    </p:embeddedFont>
    <p:embeddedFont>
      <p:font typeface="Berlin Sans FB Demi" panose="020E0802020502020306" pitchFamily="34" charset="0"/>
      <p:bold r:id="rId24"/>
    </p:embeddedFont>
    <p:embeddedFont>
      <p:font typeface="Tw Cen MT Condensed Extra Bold" panose="020B0803020202020204" pitchFamily="34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92658-AB4A-4E09-9D9D-52E7ADB440C7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E663C-6B0E-43A3-A6ED-8642306CDA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9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A6DE9-92C5-4C1C-B9A2-F5B0C58FE1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BA967-2E68-41E4-BBFF-3EED56C9A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A19E89-FC63-410B-A034-C1304D37A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BE6AFB-2A6E-4C4A-A57F-34D21385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E6C6D-CECA-49BA-82DC-09441B80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C4EBEF-2E12-476C-8595-44F984E8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2CAC3-FBF8-4926-A364-7E7C5400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3DE1C3-FF7A-4CE4-B67B-AF577624B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5187E-886C-4872-B2DD-C32FE52C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DD832-2690-40CA-9CAC-F0EEBFF0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45F1D-2BA8-4FB1-9C98-49C7179D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6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87C216-8372-4111-8836-A188347E1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B563FE-2039-4D51-9D28-3CD0607FB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D154E-421C-4B99-BA2C-9EE55E1F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72C9B-4F9B-442F-A7FA-62F8F340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31C87-1A13-4AA0-9B2F-AD9C65FB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44FD9-0517-4DBB-9946-CE5CB1C0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62528-FCAC-4269-893E-FF23B516A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9997F-A5E2-4B75-991C-57E74CAC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47AA4-9A79-478E-A6AE-B1BA3758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519B3B-0DF7-4F85-9EA5-5850754B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67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3DA85-889E-47EB-AF1D-14362931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78CEEF-541D-4FF4-B5FD-4BE0E50DC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93072-1890-474A-BE48-3BC86075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F4AD6-BB81-4972-A3F2-4EF2F8E5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956480-C98F-44EA-807A-67D3A0E4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80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74C6E-2986-44C1-BB50-FA42A02F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C56B3-EC32-4A4A-BBE7-604F6DAC5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9EB61-382D-405C-B96A-7846FD736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2BDB19-F3E5-4985-873C-5AD3191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D164C-6494-4F46-A94E-45E7F118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A05AA8-940D-4BF8-8448-9A30E3B7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141D7-957E-4461-9CAD-36D78423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366C84-007F-4F6A-BEA8-ECF191CBA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C5BC67-B220-49CF-A57C-B10E6CDFD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8FAF56-C53F-49E1-9477-8E411228A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42E11C-514D-43AD-B901-D092D1592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C78D33-D20B-40C5-924F-75726AF2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8E50AC-CE32-4D8A-80ED-4B523C27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037BD0-6E0E-4992-928F-86C9C2C1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5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BC58E-CF1B-4137-B261-FE787C49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A6B8B8-C8A9-4F0D-B96A-B3C367B1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3CC397-DBFD-4D15-8F96-85C054C2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534EA0-CB35-44E2-A921-46276FA3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3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553F4C-2A1F-4784-8A33-837C19C8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7E9388-C717-445E-8E23-57468EE5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5F2E6-A932-4C71-B31A-CA1A93B2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B67F6-EE26-4F23-9ABC-7C23FEE04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B4985-3CC2-446C-A269-2594A941E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49DEA0-7F36-4C5B-B4F8-C610EFA3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E1DD04-A14F-46A2-B5DA-B213947D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77EF07-D612-4269-B455-1A83890B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5149D3-E1A2-4017-AEFB-2F485808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21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8AC13-58CC-41F9-8BCE-1ECED647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2F9085-47A5-4D29-BAFD-7DE9E6B03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F14CF-C198-404B-9499-6D6F37892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6439B8-DD97-42A0-888E-1C11DA6E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E100B3-12E0-43C9-A8BE-1133C903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300BA-3685-405B-9E06-26F6380F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4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BAF7B-6D89-4126-9FFA-78774A90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B1920-9810-44F3-B8C1-2EBF64097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6D2F97-C1F1-4055-B100-E3EE3B0F3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FC555-9DB4-433A-963F-EFF47A5C7B4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C6C6D-8745-4BD4-A2F6-EF500CF21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F53B47-B9B1-44CF-8FDE-B4BCE1257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81D93-4E40-4ADF-92CE-8FDD702310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5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47E1A79-55A5-4A20-80D3-4028B0407944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7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922265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w Cen MT Condensed Extra Bold" panose="020B0803020202020204" pitchFamily="34" charset="0"/>
                  <a:ea typeface="方正宋刻本秀楷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4A60949B-FC13-4D87-9AD1-28B5338ABAD7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8A51"/>
      </a:accent1>
      <a:accent2>
        <a:srgbClr val="FDC740"/>
      </a:accent2>
      <a:accent3>
        <a:srgbClr val="933986"/>
      </a:accent3>
      <a:accent4>
        <a:srgbClr val="6CCECE"/>
      </a:accent4>
      <a:accent5>
        <a:srgbClr val="A5A4A5"/>
      </a:accent5>
      <a:accent6>
        <a:srgbClr val="C9C9C9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F8A51"/>
    </a:accent1>
    <a:accent2>
      <a:srgbClr val="FDC740"/>
    </a:accent2>
    <a:accent3>
      <a:srgbClr val="933986"/>
    </a:accent3>
    <a:accent4>
      <a:srgbClr val="6CCECE"/>
    </a:accent4>
    <a:accent5>
      <a:srgbClr val="A5A4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1272</Words>
  <Application>Microsoft Office PowerPoint</Application>
  <PresentationFormat>宽屏</PresentationFormat>
  <Paragraphs>214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方正宋刻本秀楷简体</vt:lpstr>
      <vt:lpstr>等线 Light</vt:lpstr>
      <vt:lpstr>Berlin Sans FB Demi</vt:lpstr>
      <vt:lpstr>Wingdings</vt:lpstr>
      <vt:lpstr>Arial</vt:lpstr>
      <vt:lpstr>Tw Cen MT Condensed Extra Bold</vt:lpstr>
      <vt:lpstr>等线</vt:lpstr>
      <vt:lpstr>MStiffHeiHK-UltraBold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3</cp:revision>
  <dcterms:created xsi:type="dcterms:W3CDTF">2020-03-16T02:06:15Z</dcterms:created>
  <dcterms:modified xsi:type="dcterms:W3CDTF">2020-03-16T03:04:00Z</dcterms:modified>
</cp:coreProperties>
</file>